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9144000" cy="5143500" type="screen16x9"/>
  <p:notesSz cx="6858000" cy="9144000"/>
  <p:embeddedFontLst>
    <p:embeddedFont>
      <p:font typeface="Lexend" pitchFamily="2" charset="-94"/>
      <p:regular r:id="rId21"/>
      <p:bold r:id="rId22"/>
    </p:embeddedFont>
    <p:embeddedFont>
      <p:font typeface="Poppins" panose="00000500000000000000" pitchFamily="2" charset="-94"/>
      <p:regular r:id="rId23"/>
      <p:bold r:id="rId24"/>
      <p:italic r:id="rId25"/>
      <p:boldItalic r:id="rId26"/>
    </p:embeddedFont>
    <p:embeddedFont>
      <p:font typeface="Poppins Medium" panose="00000600000000000000" pitchFamily="2" charset="-94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small teams 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Big teams, too many modules, layered &amp; complex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separate Git repositories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umbrella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physical database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logically with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table prefixes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 specific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connection strings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(users) for every module: Enforce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all data,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own data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data access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All modules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physical databases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module can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database can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independently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b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databases only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needed</a:t>
            </a:r>
            <a:endParaRPr sz="16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575</Words>
  <Application>Microsoft Office PowerPoint</Application>
  <PresentationFormat>On-screen Show (16:9)</PresentationFormat>
  <Paragraphs>83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Lexend</vt:lpstr>
      <vt:lpstr>Poppins</vt:lpstr>
      <vt:lpstr>Poppins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38</cp:revision>
  <dcterms:modified xsi:type="dcterms:W3CDTF">2024-09-25T17:36:24Z</dcterms:modified>
</cp:coreProperties>
</file>